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2" r:id="rId5"/>
    <p:sldId id="26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8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Statement and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2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/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Acknowledgements (people/funding)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89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1_Custom Design</vt:lpstr>
      <vt:lpstr>Title Goes Here</vt:lpstr>
      <vt:lpstr>Introduction</vt:lpstr>
      <vt:lpstr>Problem Statement and Significance</vt:lpstr>
      <vt:lpstr>Methodology</vt:lpstr>
      <vt:lpstr>Results</vt:lpstr>
      <vt:lpstr>Discussion / Implications</vt:lpstr>
      <vt:lpstr>Limitations</vt:lpstr>
      <vt:lpstr>Conclusion</vt:lpstr>
      <vt:lpstr>Acknowledgements (people/funding)</vt:lpstr>
      <vt:lpstr>Questions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Myers-Clack, Susan</cp:lastModifiedBy>
  <cp:revision>9</cp:revision>
  <dcterms:created xsi:type="dcterms:W3CDTF">2012-04-26T20:02:36Z</dcterms:created>
  <dcterms:modified xsi:type="dcterms:W3CDTF">2017-11-30T22:30:47Z</dcterms:modified>
</cp:coreProperties>
</file>